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0A46FA-28F6-D0B4-140C-87CF8743246A}" v="106" dt="2023-02-26T17:25:27.6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9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Moruzzi" userId="S::amz@stbrn.ac.uk::5797ba6b-c871-4ffb-a4fa-13478ed5e367" providerId="AD" clId="Web-{380A46FA-28F6-D0B4-140C-87CF8743246A}"/>
    <pc:docChg chg="modSld">
      <pc:chgData name="Alexandra Moruzzi" userId="S::amz@stbrn.ac.uk::5797ba6b-c871-4ffb-a4fa-13478ed5e367" providerId="AD" clId="Web-{380A46FA-28F6-D0B4-140C-87CF8743246A}" dt="2023-02-26T17:25:27.679" v="61" actId="20577"/>
      <pc:docMkLst>
        <pc:docMk/>
      </pc:docMkLst>
      <pc:sldChg chg="addSp modSp">
        <pc:chgData name="Alexandra Moruzzi" userId="S::amz@stbrn.ac.uk::5797ba6b-c871-4ffb-a4fa-13478ed5e367" providerId="AD" clId="Web-{380A46FA-28F6-D0B4-140C-87CF8743246A}" dt="2023-02-26T17:25:27.679" v="61" actId="20577"/>
        <pc:sldMkLst>
          <pc:docMk/>
          <pc:sldMk cId="2374599378" sldId="261"/>
        </pc:sldMkLst>
        <pc:spChg chg="mod">
          <ac:chgData name="Alexandra Moruzzi" userId="S::amz@stbrn.ac.uk::5797ba6b-c871-4ffb-a4fa-13478ed5e367" providerId="AD" clId="Web-{380A46FA-28F6-D0B4-140C-87CF8743246A}" dt="2023-02-26T17:23:07.528" v="0" actId="1076"/>
          <ac:spMkLst>
            <pc:docMk/>
            <pc:sldMk cId="2374599378" sldId="261"/>
            <ac:spMk id="2" creationId="{00000000-0000-0000-0000-000000000000}"/>
          </ac:spMkLst>
        </pc:spChg>
        <pc:spChg chg="add mod">
          <ac:chgData name="Alexandra Moruzzi" userId="S::amz@stbrn.ac.uk::5797ba6b-c871-4ffb-a4fa-13478ed5e367" providerId="AD" clId="Web-{380A46FA-28F6-D0B4-140C-87CF8743246A}" dt="2023-02-26T17:25:27.679" v="61" actId="20577"/>
          <ac:spMkLst>
            <pc:docMk/>
            <pc:sldMk cId="2374599378" sldId="261"/>
            <ac:spMk id="3" creationId="{0EF841CA-4A1A-2C4A-52B7-B4FDDA28FF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28A9-BACC-41D2-9277-5C05EC6C8BD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EE20-242B-445E-9D3C-0665C594F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51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28A9-BACC-41D2-9277-5C05EC6C8BD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EE20-242B-445E-9D3C-0665C594F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14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28A9-BACC-41D2-9277-5C05EC6C8BD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EE20-242B-445E-9D3C-0665C594F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9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28A9-BACC-41D2-9277-5C05EC6C8BD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EE20-242B-445E-9D3C-0665C594F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826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28A9-BACC-41D2-9277-5C05EC6C8BD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EE20-242B-445E-9D3C-0665C594F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22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28A9-BACC-41D2-9277-5C05EC6C8BD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EE20-242B-445E-9D3C-0665C594F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22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28A9-BACC-41D2-9277-5C05EC6C8BD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EE20-242B-445E-9D3C-0665C594F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05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28A9-BACC-41D2-9277-5C05EC6C8BD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EE20-242B-445E-9D3C-0665C594F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88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28A9-BACC-41D2-9277-5C05EC6C8BD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EE20-242B-445E-9D3C-0665C594F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26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28A9-BACC-41D2-9277-5C05EC6C8BD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EE20-242B-445E-9D3C-0665C594F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83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28A9-BACC-41D2-9277-5C05EC6C8BD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EE20-242B-445E-9D3C-0665C594F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30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C28A9-BACC-41D2-9277-5C05EC6C8BD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1EE20-242B-445E-9D3C-0665C594F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18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64TZ-wcLC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100" y="1782763"/>
            <a:ext cx="9144000" cy="2387600"/>
          </a:xfrm>
        </p:spPr>
        <p:txBody>
          <a:bodyPr>
            <a:normAutofit/>
          </a:bodyPr>
          <a:lstStyle/>
          <a:p>
            <a:r>
              <a:rPr lang="en-GB" sz="11500" dirty="0">
                <a:latin typeface="Billabong" panose="04000506040000020003" pitchFamily="82" charset="0"/>
              </a:rPr>
              <a:t>Exam Anxiety</a:t>
            </a:r>
          </a:p>
        </p:txBody>
      </p:sp>
    </p:spTree>
    <p:extLst>
      <p:ext uri="{BB962C8B-B14F-4D97-AF65-F5344CB8AC3E}">
        <p14:creationId xmlns:p14="http://schemas.microsoft.com/office/powerpoint/2010/main" val="2869682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26"/>
            <a:ext cx="10515600" cy="875022"/>
          </a:xfrm>
        </p:spPr>
        <p:txBody>
          <a:bodyPr>
            <a:noAutofit/>
          </a:bodyPr>
          <a:lstStyle/>
          <a:p>
            <a:r>
              <a:rPr lang="en-GB" sz="4800" dirty="0">
                <a:latin typeface="Billabong" panose="04000506040000020003" pitchFamily="82" charset="0"/>
              </a:rPr>
              <a:t>Exam Environment – what to expect?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" y="1308100"/>
            <a:ext cx="118491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Location </a:t>
            </a:r>
            <a:r>
              <a:rPr lang="en-GB" sz="2000" dirty="0"/>
              <a:t>- make sure you double check the location of your exam. </a:t>
            </a:r>
          </a:p>
          <a:p>
            <a:pPr lvl="0"/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Exam Access </a:t>
            </a:r>
            <a:r>
              <a:rPr lang="en-GB" sz="2000" dirty="0"/>
              <a:t>-</a:t>
            </a:r>
            <a:r>
              <a:rPr lang="en-GB" sz="2000" b="1" dirty="0"/>
              <a:t> </a:t>
            </a:r>
            <a:r>
              <a:rPr lang="en-GB" sz="2000" dirty="0"/>
              <a:t>do you have extra arrangements, if so are you in D4/D5/LD?</a:t>
            </a:r>
          </a:p>
          <a:p>
            <a:endParaRPr lang="en-GB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Start Time </a:t>
            </a:r>
            <a:r>
              <a:rPr lang="en-GB" sz="2000" dirty="0"/>
              <a:t>- Please check the start time of your exam.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On arrival </a:t>
            </a:r>
            <a:r>
              <a:rPr lang="en-GB" sz="2000" dirty="0"/>
              <a:t>-</a:t>
            </a:r>
            <a:r>
              <a:rPr lang="en-GB" sz="2000" b="1" dirty="0"/>
              <a:t> </a:t>
            </a:r>
            <a:r>
              <a:rPr lang="en-GB" sz="2000" dirty="0"/>
              <a:t>you will be greeted by a member of CLT who will talk through exam rules. </a:t>
            </a:r>
          </a:p>
          <a:p>
            <a:pPr lvl="0"/>
            <a:endParaRPr lang="en-GB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Scanned</a:t>
            </a:r>
            <a:r>
              <a:rPr lang="en-GB" sz="2000" dirty="0"/>
              <a:t> - You will be scanned for technology so please ensure pockets are empty, phones are off and in your bag. Please remove headphones (</a:t>
            </a:r>
            <a:r>
              <a:rPr lang="en-GB" sz="2000" dirty="0" err="1"/>
              <a:t>AirPods</a:t>
            </a:r>
            <a:r>
              <a:rPr lang="en-GB" sz="2000" dirty="0"/>
              <a:t>) ,hats, hoods, watches and Vaseline. If you are sitting a Calculator paper, remember to remove the lid of your calculator. </a:t>
            </a:r>
          </a:p>
          <a:p>
            <a:pPr lvl="0"/>
            <a:endParaRPr lang="en-GB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Seat</a:t>
            </a:r>
            <a:r>
              <a:rPr lang="en-GB" sz="2000" dirty="0"/>
              <a:t> - You will be given a specific seat number. This can be viewed on your timetable.</a:t>
            </a:r>
          </a:p>
          <a:p>
            <a:pPr lvl="0"/>
            <a:endParaRPr lang="en-GB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Personal Belongings </a:t>
            </a:r>
            <a:r>
              <a:rPr lang="en-GB" sz="2000" dirty="0"/>
              <a:t>-  You will be asked to place your personal belongings in the cupboard at the back of the Sports Hall. </a:t>
            </a:r>
          </a:p>
        </p:txBody>
      </p:sp>
    </p:spTree>
    <p:extLst>
      <p:ext uri="{BB962C8B-B14F-4D97-AF65-F5344CB8AC3E}">
        <p14:creationId xmlns:p14="http://schemas.microsoft.com/office/powerpoint/2010/main" val="269326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dirty="0">
                <a:latin typeface="Billabong" panose="04000506040000020003" pitchFamily="82" charset="0"/>
              </a:rPr>
              <a:t>Exam Anxiety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5450" y="1690688"/>
            <a:ext cx="11074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b="1" dirty="0"/>
              <a:t>What can cause anxiety around exam season?</a:t>
            </a:r>
          </a:p>
          <a:p>
            <a:pPr lvl="0"/>
            <a:endParaRPr lang="en-GB" sz="20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000" dirty="0"/>
              <a:t>Some of you will not have completed formal exams before due to Covid-19.</a:t>
            </a:r>
          </a:p>
          <a:p>
            <a:pPr lvl="0"/>
            <a:endParaRPr lang="en-GB" sz="20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000" dirty="0"/>
              <a:t>You may feel pressure to perform well from yourself or others.</a:t>
            </a:r>
          </a:p>
          <a:p>
            <a:pPr lvl="0"/>
            <a:endParaRPr lang="en-GB" sz="20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000" dirty="0"/>
              <a:t>You may have had previous bad experiences with in class tests/assessments. </a:t>
            </a:r>
          </a:p>
          <a:p>
            <a:pPr lvl="0"/>
            <a:endParaRPr lang="en-GB" sz="20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000" dirty="0"/>
              <a:t>You may feel overwhelmed by the environment, some people may not like silence.</a:t>
            </a:r>
          </a:p>
          <a:p>
            <a:pPr lvl="0"/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25450" y="5038587"/>
            <a:ext cx="11341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When you think about your upcoming exams, how does it make you feel?</a:t>
            </a:r>
          </a:p>
          <a:p>
            <a:pPr lvl="0" algn="ctr"/>
            <a:endParaRPr lang="en-GB" sz="2800" b="1" dirty="0"/>
          </a:p>
          <a:p>
            <a:pPr lvl="0" algn="ctr"/>
            <a:r>
              <a:rPr lang="en-GB" sz="2800" b="1" dirty="0"/>
              <a:t>What makes you feel anxious? </a:t>
            </a:r>
          </a:p>
        </p:txBody>
      </p:sp>
    </p:spTree>
    <p:extLst>
      <p:ext uri="{BB962C8B-B14F-4D97-AF65-F5344CB8AC3E}">
        <p14:creationId xmlns:p14="http://schemas.microsoft.com/office/powerpoint/2010/main" val="169381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000" dirty="0">
                <a:latin typeface="Billabong" panose="04000506040000020003" pitchFamily="82" charset="0"/>
              </a:rPr>
              <a:t>Ways to manage Exam Anxiety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843088"/>
            <a:ext cx="101219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Preparation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Revise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Exercise</a:t>
            </a:r>
          </a:p>
          <a:p>
            <a:endParaRPr lang="en-GB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Eat</a:t>
            </a:r>
          </a:p>
          <a:p>
            <a:pPr lvl="0"/>
            <a:r>
              <a:rPr lang="en-GB" sz="2400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Sleep</a:t>
            </a:r>
          </a:p>
          <a:p>
            <a:pPr lvl="0"/>
            <a:r>
              <a:rPr lang="en-GB" sz="2400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Breathe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Talk</a:t>
            </a:r>
          </a:p>
        </p:txBody>
      </p:sp>
    </p:spTree>
    <p:extLst>
      <p:ext uri="{BB962C8B-B14F-4D97-AF65-F5344CB8AC3E}">
        <p14:creationId xmlns:p14="http://schemas.microsoft.com/office/powerpoint/2010/main" val="2920897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0" y="24606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9600" dirty="0">
                <a:latin typeface="Billabong" panose="04000506040000020003" pitchFamily="82" charset="0"/>
              </a:rPr>
              <a:t>5 </a:t>
            </a:r>
            <a:r>
              <a:rPr lang="en-GB" sz="11500" dirty="0">
                <a:latin typeface="Billabong" panose="04000506040000020003" pitchFamily="82" charset="0"/>
              </a:rPr>
              <a:t>Minute</a:t>
            </a:r>
            <a:r>
              <a:rPr lang="en-GB" sz="9600" dirty="0">
                <a:latin typeface="Billabong" panose="04000506040000020003" pitchFamily="82" charset="0"/>
              </a:rPr>
              <a:t> Activity</a:t>
            </a:r>
          </a:p>
        </p:txBody>
      </p:sp>
    </p:spTree>
    <p:extLst>
      <p:ext uri="{BB962C8B-B14F-4D97-AF65-F5344CB8AC3E}">
        <p14:creationId xmlns:p14="http://schemas.microsoft.com/office/powerpoint/2010/main" val="3236832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https://www.youtube.com/watch?v=D64TZ-wcLCY</a:t>
            </a:r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58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dirty="0">
                <a:latin typeface="Billabong" panose="04000506040000020003" pitchFamily="82" charset="0"/>
              </a:rPr>
              <a:t>What to do the night before the exam: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000" b="1" dirty="0"/>
              <a:t>Self-care </a:t>
            </a:r>
            <a:r>
              <a:rPr lang="en-GB" sz="2000" dirty="0"/>
              <a:t>-</a:t>
            </a:r>
            <a:r>
              <a:rPr lang="en-GB" sz="2000" b="1" dirty="0"/>
              <a:t> </a:t>
            </a:r>
            <a:r>
              <a:rPr lang="en-GB" sz="2000" dirty="0"/>
              <a:t>Ensure you prioritise your wellbeing.</a:t>
            </a:r>
          </a:p>
          <a:p>
            <a:pPr lvl="0"/>
            <a:endParaRPr lang="en-GB" sz="2000" dirty="0"/>
          </a:p>
          <a:p>
            <a:pPr lvl="0"/>
            <a:r>
              <a:rPr lang="en-GB" sz="2000" b="1" dirty="0"/>
              <a:t>Relaxation </a:t>
            </a:r>
            <a:r>
              <a:rPr lang="en-GB" sz="2000" dirty="0"/>
              <a:t>-</a:t>
            </a:r>
            <a:r>
              <a:rPr lang="en-GB" sz="2000" b="1" dirty="0"/>
              <a:t> </a:t>
            </a:r>
            <a:r>
              <a:rPr lang="en-GB" sz="2000" dirty="0"/>
              <a:t>Have a bath, listen to music.</a:t>
            </a:r>
          </a:p>
          <a:p>
            <a:pPr lvl="0"/>
            <a:endParaRPr lang="en-GB" sz="2000" dirty="0"/>
          </a:p>
          <a:p>
            <a:pPr lvl="0"/>
            <a:r>
              <a:rPr lang="en-GB" sz="2000" b="1" dirty="0"/>
              <a:t>Routine </a:t>
            </a:r>
            <a:r>
              <a:rPr lang="en-GB" sz="2000" dirty="0"/>
              <a:t>- Ensure your Bedtime routine is suitable. </a:t>
            </a:r>
          </a:p>
          <a:p>
            <a:pPr marL="0" lvl="0" indent="0">
              <a:buNone/>
            </a:pPr>
            <a:endParaRPr lang="en-GB" sz="2000" dirty="0"/>
          </a:p>
          <a:p>
            <a:pPr lvl="0"/>
            <a:r>
              <a:rPr lang="en-GB" sz="2000" b="1" dirty="0"/>
              <a:t>Prepare your belongings </a:t>
            </a:r>
            <a:r>
              <a:rPr lang="en-GB" sz="2000" dirty="0"/>
              <a:t>- Have your college bag ready and pencil case organised.</a:t>
            </a:r>
          </a:p>
          <a:p>
            <a:pPr lvl="0"/>
            <a:endParaRPr lang="en-GB" sz="2000" dirty="0"/>
          </a:p>
          <a:p>
            <a:pPr lvl="0"/>
            <a:r>
              <a:rPr lang="en-GB" sz="2000" b="1" dirty="0"/>
              <a:t>Travel </a:t>
            </a:r>
            <a:r>
              <a:rPr lang="en-GB" sz="2000" dirty="0"/>
              <a:t>- Look at bus routes and leave enough time for traffic.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184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887" y="520316"/>
            <a:ext cx="10515600" cy="1325563"/>
          </a:xfrm>
        </p:spPr>
        <p:txBody>
          <a:bodyPr>
            <a:normAutofit/>
          </a:bodyPr>
          <a:lstStyle/>
          <a:p>
            <a:r>
              <a:rPr lang="en-GB" sz="7200" dirty="0">
                <a:latin typeface="Billabong" panose="04000506040000020003" pitchFamily="82" charset="0"/>
              </a:rPr>
              <a:t>It’s OK to be nervous…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F841CA-4A1A-2C4A-52B7-B4FDDA28FF2D}"/>
              </a:ext>
            </a:extLst>
          </p:cNvPr>
          <p:cNvSpPr txBox="1"/>
          <p:nvPr/>
        </p:nvSpPr>
        <p:spPr>
          <a:xfrm>
            <a:off x="1746249" y="2198077"/>
            <a:ext cx="8694615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We are here to help</a:t>
            </a:r>
          </a:p>
          <a:p>
            <a:r>
              <a:rPr lang="en-US" dirty="0">
                <a:cs typeface="Calibri"/>
              </a:rPr>
              <a:t>Mental Health / </a:t>
            </a:r>
            <a:r>
              <a:rPr lang="en-US">
                <a:cs typeface="Calibri"/>
              </a:rPr>
              <a:t>Welfare Team: B25</a:t>
            </a:r>
          </a:p>
          <a:p>
            <a:r>
              <a:rPr lang="en-US">
                <a:cs typeface="Calibri"/>
              </a:rPr>
              <a:t>We will also be outside the exam hall each day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4599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Exam Anxiety</vt:lpstr>
      <vt:lpstr>Exam Environment – what to expect?</vt:lpstr>
      <vt:lpstr>Exam Anxiety</vt:lpstr>
      <vt:lpstr>Ways to manage Exam Anxiety</vt:lpstr>
      <vt:lpstr>5 Minute Activity</vt:lpstr>
      <vt:lpstr>https://www.youtube.com/watch?v=D64TZ-wcLCY </vt:lpstr>
      <vt:lpstr>What to do the night before the exam:</vt:lpstr>
      <vt:lpstr>It’s OK to be nervous…</vt:lpstr>
    </vt:vector>
  </TitlesOfParts>
  <Company>St Brendan's Sixth Form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Anxiety</dc:title>
  <dc:creator>Jessica Cook</dc:creator>
  <cp:lastModifiedBy>Alexandra Moruzzi</cp:lastModifiedBy>
  <cp:revision>29</cp:revision>
  <dcterms:created xsi:type="dcterms:W3CDTF">2023-02-06T14:18:23Z</dcterms:created>
  <dcterms:modified xsi:type="dcterms:W3CDTF">2023-02-26T17:25:27Z</dcterms:modified>
</cp:coreProperties>
</file>