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3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 Curran" userId="S::mcn@stbrn.ac.uk::911f2174-b871-46da-ad17-30a44e46d7a5" providerId="AD" clId="Web-{B700A118-6680-4E93-8317-2BA378288C82}"/>
    <pc:docChg chg="delSld modSld">
      <pc:chgData name="Marian Curran" userId="S::mcn@stbrn.ac.uk::911f2174-b871-46da-ad17-30a44e46d7a5" providerId="AD" clId="Web-{B700A118-6680-4E93-8317-2BA378288C82}" dt="2018-11-21T15:26:25.790" v="2"/>
      <pc:docMkLst>
        <pc:docMk/>
      </pc:docMkLst>
      <pc:sldChg chg="addSp modSp mod setBg">
        <pc:chgData name="Marian Curran" userId="S::mcn@stbrn.ac.uk::911f2174-b871-46da-ad17-30a44e46d7a5" providerId="AD" clId="Web-{B700A118-6680-4E93-8317-2BA378288C82}" dt="2018-11-21T15:26:04.539" v="0"/>
        <pc:sldMkLst>
          <pc:docMk/>
          <pc:sldMk cId="1231054131" sldId="256"/>
        </pc:sldMkLst>
        <pc:spChg chg="mod">
          <ac:chgData name="Marian Curran" userId="S::mcn@stbrn.ac.uk::911f2174-b871-46da-ad17-30a44e46d7a5" providerId="AD" clId="Web-{B700A118-6680-4E93-8317-2BA378288C82}" dt="2018-11-21T15:26:04.539" v="0"/>
          <ac:spMkLst>
            <pc:docMk/>
            <pc:sldMk cId="1231054131" sldId="256"/>
            <ac:spMk id="2" creationId="{00000000-0000-0000-0000-000000000000}"/>
          </ac:spMkLst>
        </pc:spChg>
        <pc:spChg chg="mod">
          <ac:chgData name="Marian Curran" userId="S::mcn@stbrn.ac.uk::911f2174-b871-46da-ad17-30a44e46d7a5" providerId="AD" clId="Web-{B700A118-6680-4E93-8317-2BA378288C82}" dt="2018-11-21T15:26:04.539" v="0"/>
          <ac:spMkLst>
            <pc:docMk/>
            <pc:sldMk cId="1231054131" sldId="256"/>
            <ac:spMk id="3" creationId="{00000000-0000-0000-0000-000000000000}"/>
          </ac:spMkLst>
        </pc:spChg>
        <pc:spChg chg="add">
          <ac:chgData name="Marian Curran" userId="S::mcn@stbrn.ac.uk::911f2174-b871-46da-ad17-30a44e46d7a5" providerId="AD" clId="Web-{B700A118-6680-4E93-8317-2BA378288C82}" dt="2018-11-21T15:26:04.539" v="0"/>
          <ac:spMkLst>
            <pc:docMk/>
            <pc:sldMk cId="1231054131" sldId="256"/>
            <ac:spMk id="8" creationId="{6DB7ADBC-26DA-450D-A8BF-E1ACCB46639C}"/>
          </ac:spMkLst>
        </pc:spChg>
        <pc:spChg chg="add">
          <ac:chgData name="Marian Curran" userId="S::mcn@stbrn.ac.uk::911f2174-b871-46da-ad17-30a44e46d7a5" providerId="AD" clId="Web-{B700A118-6680-4E93-8317-2BA378288C82}" dt="2018-11-21T15:26:04.539" v="0"/>
          <ac:spMkLst>
            <pc:docMk/>
            <pc:sldMk cId="1231054131" sldId="256"/>
            <ac:spMk id="10" creationId="{5692FB99-428A-4151-9665-80E56EF03D76}"/>
          </ac:spMkLst>
        </pc:spChg>
        <pc:spChg chg="add">
          <ac:chgData name="Marian Curran" userId="S::mcn@stbrn.ac.uk::911f2174-b871-46da-ad17-30a44e46d7a5" providerId="AD" clId="Web-{B700A118-6680-4E93-8317-2BA378288C82}" dt="2018-11-21T15:26:04.539" v="0"/>
          <ac:spMkLst>
            <pc:docMk/>
            <pc:sldMk cId="1231054131" sldId="256"/>
            <ac:spMk id="12" creationId="{5E3C0EDB-60D3-4CEF-8B80-C6D01E08DEC2}"/>
          </ac:spMkLst>
        </pc:spChg>
        <pc:spChg chg="add">
          <ac:chgData name="Marian Curran" userId="S::mcn@stbrn.ac.uk::911f2174-b871-46da-ad17-30a44e46d7a5" providerId="AD" clId="Web-{B700A118-6680-4E93-8317-2BA378288C82}" dt="2018-11-21T15:26:04.539" v="0"/>
          <ac:spMkLst>
            <pc:docMk/>
            <pc:sldMk cId="1231054131" sldId="256"/>
            <ac:spMk id="14" creationId="{4B306978-A26E-4AC4-9EAA-BD29BD476A4F}"/>
          </ac:spMkLst>
        </pc:spChg>
        <pc:spChg chg="add">
          <ac:chgData name="Marian Curran" userId="S::mcn@stbrn.ac.uk::911f2174-b871-46da-ad17-30a44e46d7a5" providerId="AD" clId="Web-{B700A118-6680-4E93-8317-2BA378288C82}" dt="2018-11-21T15:26:04.539" v="0"/>
          <ac:spMkLst>
            <pc:docMk/>
            <pc:sldMk cId="1231054131" sldId="256"/>
            <ac:spMk id="16" creationId="{40C269CE-FB56-4D68-8CFB-1CFD5F350518}"/>
          </ac:spMkLst>
        </pc:spChg>
        <pc:spChg chg="add">
          <ac:chgData name="Marian Curran" userId="S::mcn@stbrn.ac.uk::911f2174-b871-46da-ad17-30a44e46d7a5" providerId="AD" clId="Web-{B700A118-6680-4E93-8317-2BA378288C82}" dt="2018-11-21T15:26:04.539" v="0"/>
          <ac:spMkLst>
            <pc:docMk/>
            <pc:sldMk cId="1231054131" sldId="256"/>
            <ac:spMk id="18" creationId="{A6ED7E7F-75F7-4581-A930-C4DEBC2A8419}"/>
          </ac:spMkLst>
        </pc:spChg>
      </pc:sldChg>
      <pc:sldChg chg="del">
        <pc:chgData name="Marian Curran" userId="S::mcn@stbrn.ac.uk::911f2174-b871-46da-ad17-30a44e46d7a5" providerId="AD" clId="Web-{B700A118-6680-4E93-8317-2BA378288C82}" dt="2018-11-21T15:26:25.790" v="2"/>
        <pc:sldMkLst>
          <pc:docMk/>
          <pc:sldMk cId="285305158" sldId="257"/>
        </pc:sldMkLst>
      </pc:sldChg>
      <pc:sldChg chg="addSp delSp modSp mod setBg setClrOvrMap">
        <pc:chgData name="Marian Curran" userId="S::mcn@stbrn.ac.uk::911f2174-b871-46da-ad17-30a44e46d7a5" providerId="AD" clId="Web-{B700A118-6680-4E93-8317-2BA378288C82}" dt="2018-11-21T15:26:17.807" v="1"/>
        <pc:sldMkLst>
          <pc:docMk/>
          <pc:sldMk cId="3594606120" sldId="263"/>
        </pc:sldMkLst>
        <pc:spChg chg="mod">
          <ac:chgData name="Marian Curran" userId="S::mcn@stbrn.ac.uk::911f2174-b871-46da-ad17-30a44e46d7a5" providerId="AD" clId="Web-{B700A118-6680-4E93-8317-2BA378288C82}" dt="2018-11-21T15:26:17.807" v="1"/>
          <ac:spMkLst>
            <pc:docMk/>
            <pc:sldMk cId="3594606120" sldId="263"/>
            <ac:spMk id="2" creationId="{00000000-0000-0000-0000-000000000000}"/>
          </ac:spMkLst>
        </pc:spChg>
        <pc:spChg chg="del mod replId">
          <ac:chgData name="Marian Curran" userId="S::mcn@stbrn.ac.uk::911f2174-b871-46da-ad17-30a44e46d7a5" providerId="AD" clId="Web-{B700A118-6680-4E93-8317-2BA378288C82}" dt="2018-11-21T15:26:17.807" v="1"/>
          <ac:spMkLst>
            <pc:docMk/>
            <pc:sldMk cId="3594606120" sldId="263"/>
            <ac:spMk id="6" creationId="{00000000-0000-0000-0000-000000000000}"/>
          </ac:spMkLst>
        </pc:spChg>
        <pc:spChg chg="add">
          <ac:chgData name="Marian Curran" userId="S::mcn@stbrn.ac.uk::911f2174-b871-46da-ad17-30a44e46d7a5" providerId="AD" clId="Web-{B700A118-6680-4E93-8317-2BA378288C82}" dt="2018-11-21T15:26:17.807" v="1"/>
          <ac:spMkLst>
            <pc:docMk/>
            <pc:sldMk cId="3594606120" sldId="263"/>
            <ac:spMk id="10" creationId="{3B0DF90E-6BAD-4E82-8FDF-717C9A357378}"/>
          </ac:spMkLst>
        </pc:spChg>
        <pc:spChg chg="add">
          <ac:chgData name="Marian Curran" userId="S::mcn@stbrn.ac.uk::911f2174-b871-46da-ad17-30a44e46d7a5" providerId="AD" clId="Web-{B700A118-6680-4E93-8317-2BA378288C82}" dt="2018-11-21T15:26:17.807" v="1"/>
          <ac:spMkLst>
            <pc:docMk/>
            <pc:sldMk cId="3594606120" sldId="263"/>
            <ac:spMk id="12" creationId="{13DCC859-0434-4BB8-B6C5-09C88AE698FB}"/>
          </ac:spMkLst>
        </pc:spChg>
        <pc:spChg chg="add">
          <ac:chgData name="Marian Curran" userId="S::mcn@stbrn.ac.uk::911f2174-b871-46da-ad17-30a44e46d7a5" providerId="AD" clId="Web-{B700A118-6680-4E93-8317-2BA378288C82}" dt="2018-11-21T15:26:17.807" v="1"/>
          <ac:spMkLst>
            <pc:docMk/>
            <pc:sldMk cId="3594606120" sldId="263"/>
            <ac:spMk id="14" creationId="{08E7ACFB-B791-4C23-8B17-013FEDC09A89}"/>
          </ac:spMkLst>
        </pc:spChg>
        <pc:graphicFrameChg chg="add">
          <ac:chgData name="Marian Curran" userId="S::mcn@stbrn.ac.uk::911f2174-b871-46da-ad17-30a44e46d7a5" providerId="AD" clId="Web-{B700A118-6680-4E93-8317-2BA378288C82}" dt="2018-11-21T15:26:17.807" v="1"/>
          <ac:graphicFrameMkLst>
            <pc:docMk/>
            <pc:sldMk cId="3594606120" sldId="263"/>
            <ac:graphicFrameMk id="5" creationId="{78A38D61-EE6F-4CAD-A6F8-EA8DC1863D8E}"/>
          </ac:graphicFrameMkLst>
        </pc:graphicFrameChg>
      </pc:sldChg>
    </pc:docChg>
  </pc:docChgLst>
  <pc:docChgLst>
    <pc:chgData name="Vicki Haigh" userId="S::vha@stbrn.ac.uk::72f27d51-8c95-4b09-bb81-bcf62e57cede" providerId="AD" clId="Web-{B8E67FD5-8A93-45AF-8B33-E9598174FB82}"/>
    <pc:docChg chg="modSld">
      <pc:chgData name="Vicki Haigh" userId="S::vha@stbrn.ac.uk::72f27d51-8c95-4b09-bb81-bcf62e57cede" providerId="AD" clId="Web-{B8E67FD5-8A93-45AF-8B33-E9598174FB82}" dt="2018-11-21T16:26:22.920" v="0" actId="20577"/>
      <pc:docMkLst>
        <pc:docMk/>
      </pc:docMkLst>
      <pc:sldChg chg="modSp">
        <pc:chgData name="Vicki Haigh" userId="S::vha@stbrn.ac.uk::72f27d51-8c95-4b09-bb81-bcf62e57cede" providerId="AD" clId="Web-{B8E67FD5-8A93-45AF-8B33-E9598174FB82}" dt="2018-11-21T16:26:22.920" v="0" actId="20577"/>
        <pc:sldMkLst>
          <pc:docMk/>
          <pc:sldMk cId="3089346078" sldId="279"/>
        </pc:sldMkLst>
        <pc:spChg chg="mod">
          <ac:chgData name="Vicki Haigh" userId="S::vha@stbrn.ac.uk::72f27d51-8c95-4b09-bb81-bcf62e57cede" providerId="AD" clId="Web-{B8E67FD5-8A93-45AF-8B33-E9598174FB82}" dt="2018-11-21T16:26:22.920" v="0" actId="20577"/>
          <ac:spMkLst>
            <pc:docMk/>
            <pc:sldMk cId="3089346078" sldId="279"/>
            <ac:spMk id="130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7ACAC-725A-4508-ABBC-5DD31D7D43D9}" type="doc">
      <dgm:prSet loTypeId="urn:microsoft.com/office/officeart/2005/8/layout/vProcess5" loCatId="process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1253236-3F95-4E4D-8F10-707B6729E6B0}">
      <dgm:prSet/>
      <dgm:spPr/>
      <dgm:t>
        <a:bodyPr/>
        <a:lstStyle/>
        <a:p>
          <a:r>
            <a:rPr lang="en-GB"/>
            <a:t>Spaced Practice</a:t>
          </a:r>
          <a:endParaRPr lang="en-US"/>
        </a:p>
      </dgm:t>
    </dgm:pt>
    <dgm:pt modelId="{C350CB6F-543F-480C-AFFE-1E48D2EE8E04}" type="parTrans" cxnId="{C0FF7BC7-4ADB-4AC2-AAB0-E3FE96E919AF}">
      <dgm:prSet/>
      <dgm:spPr/>
      <dgm:t>
        <a:bodyPr/>
        <a:lstStyle/>
        <a:p>
          <a:endParaRPr lang="en-US"/>
        </a:p>
      </dgm:t>
    </dgm:pt>
    <dgm:pt modelId="{216EB483-D64C-4166-BD75-7BFF4DBD2FDF}" type="sibTrans" cxnId="{C0FF7BC7-4ADB-4AC2-AAB0-E3FE96E919AF}">
      <dgm:prSet/>
      <dgm:spPr/>
      <dgm:t>
        <a:bodyPr/>
        <a:lstStyle/>
        <a:p>
          <a:endParaRPr lang="en-US"/>
        </a:p>
      </dgm:t>
    </dgm:pt>
    <dgm:pt modelId="{17601E0D-310B-4BFF-8C66-26EF4711F8BC}">
      <dgm:prSet/>
      <dgm:spPr/>
      <dgm:t>
        <a:bodyPr/>
        <a:lstStyle/>
        <a:p>
          <a:r>
            <a:rPr lang="en-GB"/>
            <a:t>Retrieval Practice</a:t>
          </a:r>
          <a:endParaRPr lang="en-US"/>
        </a:p>
      </dgm:t>
    </dgm:pt>
    <dgm:pt modelId="{D3FD824A-FDE7-49F0-B817-02DA81793FB0}" type="parTrans" cxnId="{3BEB0E9C-B283-468A-8AB8-CA268CEB5824}">
      <dgm:prSet/>
      <dgm:spPr/>
      <dgm:t>
        <a:bodyPr/>
        <a:lstStyle/>
        <a:p>
          <a:endParaRPr lang="en-US"/>
        </a:p>
      </dgm:t>
    </dgm:pt>
    <dgm:pt modelId="{BFC184A7-AB75-432D-9860-9F48EE29C277}" type="sibTrans" cxnId="{3BEB0E9C-B283-468A-8AB8-CA268CEB5824}">
      <dgm:prSet/>
      <dgm:spPr/>
      <dgm:t>
        <a:bodyPr/>
        <a:lstStyle/>
        <a:p>
          <a:endParaRPr lang="en-US"/>
        </a:p>
      </dgm:t>
    </dgm:pt>
    <dgm:pt modelId="{E97BDFFF-EB7A-4250-8344-ACC1A411DF5E}">
      <dgm:prSet/>
      <dgm:spPr/>
      <dgm:t>
        <a:bodyPr/>
        <a:lstStyle/>
        <a:p>
          <a:r>
            <a:rPr lang="en-GB"/>
            <a:t>Elaboration</a:t>
          </a:r>
          <a:endParaRPr lang="en-US"/>
        </a:p>
      </dgm:t>
    </dgm:pt>
    <dgm:pt modelId="{C22AEA40-3D2F-4BDF-B45F-5F2ED29AE2DA}" type="parTrans" cxnId="{D88ECFB2-837F-462A-AD6E-9AE202507447}">
      <dgm:prSet/>
      <dgm:spPr/>
      <dgm:t>
        <a:bodyPr/>
        <a:lstStyle/>
        <a:p>
          <a:endParaRPr lang="en-US"/>
        </a:p>
      </dgm:t>
    </dgm:pt>
    <dgm:pt modelId="{AD9ADC34-07AF-4F64-B8B5-7F7B84E48579}" type="sibTrans" cxnId="{D88ECFB2-837F-462A-AD6E-9AE202507447}">
      <dgm:prSet/>
      <dgm:spPr/>
      <dgm:t>
        <a:bodyPr/>
        <a:lstStyle/>
        <a:p>
          <a:endParaRPr lang="en-US"/>
        </a:p>
      </dgm:t>
    </dgm:pt>
    <dgm:pt modelId="{B9F6F618-29E2-4451-ADA4-962D8BB31B7F}">
      <dgm:prSet/>
      <dgm:spPr/>
      <dgm:t>
        <a:bodyPr/>
        <a:lstStyle/>
        <a:p>
          <a:r>
            <a:rPr lang="en-GB"/>
            <a:t>Interleaving</a:t>
          </a:r>
          <a:endParaRPr lang="en-US"/>
        </a:p>
      </dgm:t>
    </dgm:pt>
    <dgm:pt modelId="{5144AB11-8D4D-479A-960B-610814079B47}" type="parTrans" cxnId="{DB621886-EFE5-4787-BE72-82A9455BD784}">
      <dgm:prSet/>
      <dgm:spPr/>
      <dgm:t>
        <a:bodyPr/>
        <a:lstStyle/>
        <a:p>
          <a:endParaRPr lang="en-US"/>
        </a:p>
      </dgm:t>
    </dgm:pt>
    <dgm:pt modelId="{491D56E1-3CD6-48C3-B38B-A24A34BD943D}" type="sibTrans" cxnId="{DB621886-EFE5-4787-BE72-82A9455BD784}">
      <dgm:prSet/>
      <dgm:spPr/>
      <dgm:t>
        <a:bodyPr/>
        <a:lstStyle/>
        <a:p>
          <a:endParaRPr lang="en-US"/>
        </a:p>
      </dgm:t>
    </dgm:pt>
    <dgm:pt modelId="{3AD8FCD0-0357-48AE-B501-F732DB4B05CF}">
      <dgm:prSet/>
      <dgm:spPr/>
      <dgm:t>
        <a:bodyPr/>
        <a:lstStyle/>
        <a:p>
          <a:r>
            <a:rPr lang="en-GB"/>
            <a:t>Concrete Examples</a:t>
          </a:r>
          <a:endParaRPr lang="en-US"/>
        </a:p>
      </dgm:t>
    </dgm:pt>
    <dgm:pt modelId="{F0F0410B-8B0B-403D-9DDE-B32FE37FDF09}" type="parTrans" cxnId="{06FCA61E-E515-49F6-A47D-9C8D4068ECAE}">
      <dgm:prSet/>
      <dgm:spPr/>
      <dgm:t>
        <a:bodyPr/>
        <a:lstStyle/>
        <a:p>
          <a:endParaRPr lang="en-US"/>
        </a:p>
      </dgm:t>
    </dgm:pt>
    <dgm:pt modelId="{FE32C74F-3AFF-4B2E-99DA-526B0BD79627}" type="sibTrans" cxnId="{06FCA61E-E515-49F6-A47D-9C8D4068ECAE}">
      <dgm:prSet/>
      <dgm:spPr/>
      <dgm:t>
        <a:bodyPr/>
        <a:lstStyle/>
        <a:p>
          <a:endParaRPr lang="en-US"/>
        </a:p>
      </dgm:t>
    </dgm:pt>
    <dgm:pt modelId="{04EAC717-F6B2-4845-B232-5F441596E001}" type="pres">
      <dgm:prSet presAssocID="{9107ACAC-725A-4508-ABBC-5DD31D7D43D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6AD49C0-6502-479F-B6B1-4C5407AEAA60}" type="pres">
      <dgm:prSet presAssocID="{9107ACAC-725A-4508-ABBC-5DD31D7D43D9}" presName="dummyMaxCanvas" presStyleCnt="0">
        <dgm:presLayoutVars/>
      </dgm:prSet>
      <dgm:spPr/>
    </dgm:pt>
    <dgm:pt modelId="{74C07115-8E87-4A98-BF8F-96F75A52173E}" type="pres">
      <dgm:prSet presAssocID="{9107ACAC-725A-4508-ABBC-5DD31D7D43D9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FC1496-B727-4CDF-AE21-4F7B923736EE}" type="pres">
      <dgm:prSet presAssocID="{9107ACAC-725A-4508-ABBC-5DD31D7D43D9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96C4FE-32AF-4099-A482-72B3D1DA786D}" type="pres">
      <dgm:prSet presAssocID="{9107ACAC-725A-4508-ABBC-5DD31D7D43D9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51BDC5-8A17-4730-9D8D-61FAD9878AEE}" type="pres">
      <dgm:prSet presAssocID="{9107ACAC-725A-4508-ABBC-5DD31D7D43D9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2BAE42-A8DB-4D67-A236-AEFFE9D27658}" type="pres">
      <dgm:prSet presAssocID="{9107ACAC-725A-4508-ABBC-5DD31D7D43D9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F2FA44-056C-45AE-8243-255A3BDAC060}" type="pres">
      <dgm:prSet presAssocID="{9107ACAC-725A-4508-ABBC-5DD31D7D43D9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5464FB-F4A2-4E21-9ABE-930C86B81473}" type="pres">
      <dgm:prSet presAssocID="{9107ACAC-725A-4508-ABBC-5DD31D7D43D9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B7FCE6-A875-4959-B92B-786A06A7DBCA}" type="pres">
      <dgm:prSet presAssocID="{9107ACAC-725A-4508-ABBC-5DD31D7D43D9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1AD474-1F47-4095-AC68-45DB6E44397D}" type="pres">
      <dgm:prSet presAssocID="{9107ACAC-725A-4508-ABBC-5DD31D7D43D9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6DD05E-3C73-4854-BEE3-F03345B3D48A}" type="pres">
      <dgm:prSet presAssocID="{9107ACAC-725A-4508-ABBC-5DD31D7D43D9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B57F55-30EB-4542-8D68-62F247749E92}" type="pres">
      <dgm:prSet presAssocID="{9107ACAC-725A-4508-ABBC-5DD31D7D43D9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125618-60B8-4C5F-9030-CD967B42BFFE}" type="pres">
      <dgm:prSet presAssocID="{9107ACAC-725A-4508-ABBC-5DD31D7D43D9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63761F-E288-4E35-8F21-11B644107408}" type="pres">
      <dgm:prSet presAssocID="{9107ACAC-725A-4508-ABBC-5DD31D7D43D9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1CF314-61AD-4967-A5C4-2DA7BFFEBBF4}" type="pres">
      <dgm:prSet presAssocID="{9107ACAC-725A-4508-ABBC-5DD31D7D43D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8A6FABA-7EF7-4D16-BAB2-2CEE5015504B}" type="presOf" srcId="{C1253236-3F95-4E4D-8F10-707B6729E6B0}" destId="{FB6DD05E-3C73-4854-BEE3-F03345B3D48A}" srcOrd="1" destOrd="0" presId="urn:microsoft.com/office/officeart/2005/8/layout/vProcess5"/>
    <dgm:cxn modelId="{CF3DE69B-4596-4BDB-A175-88A6FC869D51}" type="presOf" srcId="{3AD8FCD0-0357-48AE-B501-F732DB4B05CF}" destId="{DD2BAE42-A8DB-4D67-A236-AEFFE9D27658}" srcOrd="0" destOrd="0" presId="urn:microsoft.com/office/officeart/2005/8/layout/vProcess5"/>
    <dgm:cxn modelId="{39CCB964-AA3C-405A-ACBE-1E18442ED1E4}" type="presOf" srcId="{E97BDFFF-EB7A-4250-8344-ACC1A411DF5E}" destId="{1196C4FE-32AF-4099-A482-72B3D1DA786D}" srcOrd="0" destOrd="0" presId="urn:microsoft.com/office/officeart/2005/8/layout/vProcess5"/>
    <dgm:cxn modelId="{FA805040-03BF-4C28-B008-628B39BD25B5}" type="presOf" srcId="{17601E0D-310B-4BFF-8C66-26EF4711F8BC}" destId="{E9B57F55-30EB-4542-8D68-62F247749E92}" srcOrd="1" destOrd="0" presId="urn:microsoft.com/office/officeart/2005/8/layout/vProcess5"/>
    <dgm:cxn modelId="{1AF79833-8B2B-4247-BAA1-BC4AE9EC1BD3}" type="presOf" srcId="{B9F6F618-29E2-4451-ADA4-962D8BB31B7F}" destId="{2A51BDC5-8A17-4730-9D8D-61FAD9878AEE}" srcOrd="0" destOrd="0" presId="urn:microsoft.com/office/officeart/2005/8/layout/vProcess5"/>
    <dgm:cxn modelId="{0F36DFBE-2217-48C6-8154-B30572294D35}" type="presOf" srcId="{491D56E1-3CD6-48C3-B38B-A24A34BD943D}" destId="{DF1AD474-1F47-4095-AC68-45DB6E44397D}" srcOrd="0" destOrd="0" presId="urn:microsoft.com/office/officeart/2005/8/layout/vProcess5"/>
    <dgm:cxn modelId="{6DC354BA-FE6D-4EF6-9F10-B17C701BD711}" type="presOf" srcId="{C1253236-3F95-4E4D-8F10-707B6729E6B0}" destId="{74C07115-8E87-4A98-BF8F-96F75A52173E}" srcOrd="0" destOrd="0" presId="urn:microsoft.com/office/officeart/2005/8/layout/vProcess5"/>
    <dgm:cxn modelId="{06FCA61E-E515-49F6-A47D-9C8D4068ECAE}" srcId="{9107ACAC-725A-4508-ABBC-5DD31D7D43D9}" destId="{3AD8FCD0-0357-48AE-B501-F732DB4B05CF}" srcOrd="4" destOrd="0" parTransId="{F0F0410B-8B0B-403D-9DDE-B32FE37FDF09}" sibTransId="{FE32C74F-3AFF-4B2E-99DA-526B0BD79627}"/>
    <dgm:cxn modelId="{DB621886-EFE5-4787-BE72-82A9455BD784}" srcId="{9107ACAC-725A-4508-ABBC-5DD31D7D43D9}" destId="{B9F6F618-29E2-4451-ADA4-962D8BB31B7F}" srcOrd="3" destOrd="0" parTransId="{5144AB11-8D4D-479A-960B-610814079B47}" sibTransId="{491D56E1-3CD6-48C3-B38B-A24A34BD943D}"/>
    <dgm:cxn modelId="{8B06FCE8-EC6E-4C68-B905-2752CAFFC2B1}" type="presOf" srcId="{E97BDFFF-EB7A-4250-8344-ACC1A411DF5E}" destId="{DF125618-60B8-4C5F-9030-CD967B42BFFE}" srcOrd="1" destOrd="0" presId="urn:microsoft.com/office/officeart/2005/8/layout/vProcess5"/>
    <dgm:cxn modelId="{16A06A70-2E96-4B65-B6F0-EAF6F93F1384}" type="presOf" srcId="{BFC184A7-AB75-432D-9860-9F48EE29C277}" destId="{365464FB-F4A2-4E21-9ABE-930C86B81473}" srcOrd="0" destOrd="0" presId="urn:microsoft.com/office/officeart/2005/8/layout/vProcess5"/>
    <dgm:cxn modelId="{F04221C5-3534-4943-8829-2B298CE8C3C6}" type="presOf" srcId="{3AD8FCD0-0357-48AE-B501-F732DB4B05CF}" destId="{131CF314-61AD-4967-A5C4-2DA7BFFEBBF4}" srcOrd="1" destOrd="0" presId="urn:microsoft.com/office/officeart/2005/8/layout/vProcess5"/>
    <dgm:cxn modelId="{D88ECFB2-837F-462A-AD6E-9AE202507447}" srcId="{9107ACAC-725A-4508-ABBC-5DD31D7D43D9}" destId="{E97BDFFF-EB7A-4250-8344-ACC1A411DF5E}" srcOrd="2" destOrd="0" parTransId="{C22AEA40-3D2F-4BDF-B45F-5F2ED29AE2DA}" sibTransId="{AD9ADC34-07AF-4F64-B8B5-7F7B84E48579}"/>
    <dgm:cxn modelId="{F173DB7E-78A1-4B25-95F2-B0458E8B3634}" type="presOf" srcId="{9107ACAC-725A-4508-ABBC-5DD31D7D43D9}" destId="{04EAC717-F6B2-4845-B232-5F441596E001}" srcOrd="0" destOrd="0" presId="urn:microsoft.com/office/officeart/2005/8/layout/vProcess5"/>
    <dgm:cxn modelId="{9405276F-DCC5-4667-9761-24BEFE4D2815}" type="presOf" srcId="{AD9ADC34-07AF-4F64-B8B5-7F7B84E48579}" destId="{0BB7FCE6-A875-4959-B92B-786A06A7DBCA}" srcOrd="0" destOrd="0" presId="urn:microsoft.com/office/officeart/2005/8/layout/vProcess5"/>
    <dgm:cxn modelId="{81E148E1-C171-4019-9754-D46D0B2D0059}" type="presOf" srcId="{216EB483-D64C-4166-BD75-7BFF4DBD2FDF}" destId="{B8F2FA44-056C-45AE-8243-255A3BDAC060}" srcOrd="0" destOrd="0" presId="urn:microsoft.com/office/officeart/2005/8/layout/vProcess5"/>
    <dgm:cxn modelId="{F2D7506F-F337-4E93-B9BA-6A7BC12D7412}" type="presOf" srcId="{17601E0D-310B-4BFF-8C66-26EF4711F8BC}" destId="{6BFC1496-B727-4CDF-AE21-4F7B923736EE}" srcOrd="0" destOrd="0" presId="urn:microsoft.com/office/officeart/2005/8/layout/vProcess5"/>
    <dgm:cxn modelId="{3BEB0E9C-B283-468A-8AB8-CA268CEB5824}" srcId="{9107ACAC-725A-4508-ABBC-5DD31D7D43D9}" destId="{17601E0D-310B-4BFF-8C66-26EF4711F8BC}" srcOrd="1" destOrd="0" parTransId="{D3FD824A-FDE7-49F0-B817-02DA81793FB0}" sibTransId="{BFC184A7-AB75-432D-9860-9F48EE29C277}"/>
    <dgm:cxn modelId="{C0FF7BC7-4ADB-4AC2-AAB0-E3FE96E919AF}" srcId="{9107ACAC-725A-4508-ABBC-5DD31D7D43D9}" destId="{C1253236-3F95-4E4D-8F10-707B6729E6B0}" srcOrd="0" destOrd="0" parTransId="{C350CB6F-543F-480C-AFFE-1E48D2EE8E04}" sibTransId="{216EB483-D64C-4166-BD75-7BFF4DBD2FDF}"/>
    <dgm:cxn modelId="{C8AB87C4-FCCC-4538-BE5E-B8FFE83126B0}" type="presOf" srcId="{B9F6F618-29E2-4451-ADA4-962D8BB31B7F}" destId="{7763761F-E288-4E35-8F21-11B644107408}" srcOrd="1" destOrd="0" presId="urn:microsoft.com/office/officeart/2005/8/layout/vProcess5"/>
    <dgm:cxn modelId="{9422C7AD-605D-4F1A-808C-6CF8F55907F0}" type="presParOf" srcId="{04EAC717-F6B2-4845-B232-5F441596E001}" destId="{96AD49C0-6502-479F-B6B1-4C5407AEAA60}" srcOrd="0" destOrd="0" presId="urn:microsoft.com/office/officeart/2005/8/layout/vProcess5"/>
    <dgm:cxn modelId="{B1BA3691-7450-4657-B1ED-0B667A5AA396}" type="presParOf" srcId="{04EAC717-F6B2-4845-B232-5F441596E001}" destId="{74C07115-8E87-4A98-BF8F-96F75A52173E}" srcOrd="1" destOrd="0" presId="urn:microsoft.com/office/officeart/2005/8/layout/vProcess5"/>
    <dgm:cxn modelId="{AA6054B1-1987-4183-AADB-0FE92CF341B6}" type="presParOf" srcId="{04EAC717-F6B2-4845-B232-5F441596E001}" destId="{6BFC1496-B727-4CDF-AE21-4F7B923736EE}" srcOrd="2" destOrd="0" presId="urn:microsoft.com/office/officeart/2005/8/layout/vProcess5"/>
    <dgm:cxn modelId="{C3DC5E55-1EC9-4F0D-B10A-7BC6449D79BC}" type="presParOf" srcId="{04EAC717-F6B2-4845-B232-5F441596E001}" destId="{1196C4FE-32AF-4099-A482-72B3D1DA786D}" srcOrd="3" destOrd="0" presId="urn:microsoft.com/office/officeart/2005/8/layout/vProcess5"/>
    <dgm:cxn modelId="{DFCBE793-58C9-4817-A606-BF90ACDFF66E}" type="presParOf" srcId="{04EAC717-F6B2-4845-B232-5F441596E001}" destId="{2A51BDC5-8A17-4730-9D8D-61FAD9878AEE}" srcOrd="4" destOrd="0" presId="urn:microsoft.com/office/officeart/2005/8/layout/vProcess5"/>
    <dgm:cxn modelId="{71B6F9BD-1005-4713-A75F-2CF54D31724C}" type="presParOf" srcId="{04EAC717-F6B2-4845-B232-5F441596E001}" destId="{DD2BAE42-A8DB-4D67-A236-AEFFE9D27658}" srcOrd="5" destOrd="0" presId="urn:microsoft.com/office/officeart/2005/8/layout/vProcess5"/>
    <dgm:cxn modelId="{7AD916EC-BB34-4548-85A8-65F66CEFCA50}" type="presParOf" srcId="{04EAC717-F6B2-4845-B232-5F441596E001}" destId="{B8F2FA44-056C-45AE-8243-255A3BDAC060}" srcOrd="6" destOrd="0" presId="urn:microsoft.com/office/officeart/2005/8/layout/vProcess5"/>
    <dgm:cxn modelId="{BCA00F1A-CB31-4CB9-879B-D6A1971F0F1E}" type="presParOf" srcId="{04EAC717-F6B2-4845-B232-5F441596E001}" destId="{365464FB-F4A2-4E21-9ABE-930C86B81473}" srcOrd="7" destOrd="0" presId="urn:microsoft.com/office/officeart/2005/8/layout/vProcess5"/>
    <dgm:cxn modelId="{A639E69C-129D-4697-B8C9-E91AA45C77D2}" type="presParOf" srcId="{04EAC717-F6B2-4845-B232-5F441596E001}" destId="{0BB7FCE6-A875-4959-B92B-786A06A7DBCA}" srcOrd="8" destOrd="0" presId="urn:microsoft.com/office/officeart/2005/8/layout/vProcess5"/>
    <dgm:cxn modelId="{016CF170-8CDE-4112-A0B3-00DCB0EEFD17}" type="presParOf" srcId="{04EAC717-F6B2-4845-B232-5F441596E001}" destId="{DF1AD474-1F47-4095-AC68-45DB6E44397D}" srcOrd="9" destOrd="0" presId="urn:microsoft.com/office/officeart/2005/8/layout/vProcess5"/>
    <dgm:cxn modelId="{C6361196-83E8-470E-AB79-EDE0F6144FE7}" type="presParOf" srcId="{04EAC717-F6B2-4845-B232-5F441596E001}" destId="{FB6DD05E-3C73-4854-BEE3-F03345B3D48A}" srcOrd="10" destOrd="0" presId="urn:microsoft.com/office/officeart/2005/8/layout/vProcess5"/>
    <dgm:cxn modelId="{6452EF02-BC07-41A5-BC4F-713406555CC1}" type="presParOf" srcId="{04EAC717-F6B2-4845-B232-5F441596E001}" destId="{E9B57F55-30EB-4542-8D68-62F247749E92}" srcOrd="11" destOrd="0" presId="urn:microsoft.com/office/officeart/2005/8/layout/vProcess5"/>
    <dgm:cxn modelId="{6BCDC43C-5149-4FF9-A83D-5AF0E7C3A02B}" type="presParOf" srcId="{04EAC717-F6B2-4845-B232-5F441596E001}" destId="{DF125618-60B8-4C5F-9030-CD967B42BFFE}" srcOrd="12" destOrd="0" presId="urn:microsoft.com/office/officeart/2005/8/layout/vProcess5"/>
    <dgm:cxn modelId="{F2974E15-2978-4057-B197-77F7E0799799}" type="presParOf" srcId="{04EAC717-F6B2-4845-B232-5F441596E001}" destId="{7763761F-E288-4E35-8F21-11B644107408}" srcOrd="13" destOrd="0" presId="urn:microsoft.com/office/officeart/2005/8/layout/vProcess5"/>
    <dgm:cxn modelId="{29F82C15-3A4A-43B3-A374-357064E27139}" type="presParOf" srcId="{04EAC717-F6B2-4845-B232-5F441596E001}" destId="{131CF314-61AD-4967-A5C4-2DA7BFFEBBF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C07115-8E87-4A98-BF8F-96F75A52173E}">
      <dsp:nvSpPr>
        <dsp:cNvPr id="0" name=""/>
        <dsp:cNvSpPr/>
      </dsp:nvSpPr>
      <dsp:spPr>
        <a:xfrm>
          <a:off x="0" y="0"/>
          <a:ext cx="6072759" cy="7478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/>
            <a:t>Spaced Practice</a:t>
          </a:r>
          <a:endParaRPr lang="en-US" sz="3200" kern="1200"/>
        </a:p>
      </dsp:txBody>
      <dsp:txXfrm>
        <a:off x="21903" y="21903"/>
        <a:ext cx="5178321" cy="704001"/>
      </dsp:txXfrm>
    </dsp:sp>
    <dsp:sp modelId="{6BFC1496-B727-4CDF-AE21-4F7B923736EE}">
      <dsp:nvSpPr>
        <dsp:cNvPr id="0" name=""/>
        <dsp:cNvSpPr/>
      </dsp:nvSpPr>
      <dsp:spPr>
        <a:xfrm>
          <a:off x="453485" y="851670"/>
          <a:ext cx="6072759" cy="747807"/>
        </a:xfrm>
        <a:prstGeom prst="roundRect">
          <a:avLst>
            <a:gd name="adj" fmla="val 1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/>
            <a:t>Retrieval Practice</a:t>
          </a:r>
          <a:endParaRPr lang="en-US" sz="3200" kern="1200"/>
        </a:p>
      </dsp:txBody>
      <dsp:txXfrm>
        <a:off x="475388" y="873573"/>
        <a:ext cx="5089392" cy="704001"/>
      </dsp:txXfrm>
    </dsp:sp>
    <dsp:sp modelId="{1196C4FE-32AF-4099-A482-72B3D1DA786D}">
      <dsp:nvSpPr>
        <dsp:cNvPr id="0" name=""/>
        <dsp:cNvSpPr/>
      </dsp:nvSpPr>
      <dsp:spPr>
        <a:xfrm>
          <a:off x="906970" y="1703340"/>
          <a:ext cx="6072759" cy="747807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/>
            <a:t>Elaboration</a:t>
          </a:r>
          <a:endParaRPr lang="en-US" sz="3200" kern="1200"/>
        </a:p>
      </dsp:txBody>
      <dsp:txXfrm>
        <a:off x="928873" y="1725243"/>
        <a:ext cx="5089392" cy="704001"/>
      </dsp:txXfrm>
    </dsp:sp>
    <dsp:sp modelId="{2A51BDC5-8A17-4730-9D8D-61FAD9878AEE}">
      <dsp:nvSpPr>
        <dsp:cNvPr id="0" name=""/>
        <dsp:cNvSpPr/>
      </dsp:nvSpPr>
      <dsp:spPr>
        <a:xfrm>
          <a:off x="1360455" y="2555010"/>
          <a:ext cx="6072759" cy="747807"/>
        </a:xfrm>
        <a:prstGeom prst="roundRect">
          <a:avLst>
            <a:gd name="adj" fmla="val 1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/>
            <a:t>Interleaving</a:t>
          </a:r>
          <a:endParaRPr lang="en-US" sz="3200" kern="1200"/>
        </a:p>
      </dsp:txBody>
      <dsp:txXfrm>
        <a:off x="1382358" y="2576913"/>
        <a:ext cx="5089392" cy="704001"/>
      </dsp:txXfrm>
    </dsp:sp>
    <dsp:sp modelId="{DD2BAE42-A8DB-4D67-A236-AEFFE9D27658}">
      <dsp:nvSpPr>
        <dsp:cNvPr id="0" name=""/>
        <dsp:cNvSpPr/>
      </dsp:nvSpPr>
      <dsp:spPr>
        <a:xfrm>
          <a:off x="1813940" y="3406680"/>
          <a:ext cx="6072759" cy="747807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/>
            <a:t>Concrete Examples</a:t>
          </a:r>
          <a:endParaRPr lang="en-US" sz="3200" kern="1200"/>
        </a:p>
      </dsp:txBody>
      <dsp:txXfrm>
        <a:off x="1835843" y="3428583"/>
        <a:ext cx="5089392" cy="704001"/>
      </dsp:txXfrm>
    </dsp:sp>
    <dsp:sp modelId="{B8F2FA44-056C-45AE-8243-255A3BDAC060}">
      <dsp:nvSpPr>
        <dsp:cNvPr id="0" name=""/>
        <dsp:cNvSpPr/>
      </dsp:nvSpPr>
      <dsp:spPr>
        <a:xfrm>
          <a:off x="5586683" y="546315"/>
          <a:ext cx="486075" cy="48607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696050" y="546315"/>
        <a:ext cx="267341" cy="365771"/>
      </dsp:txXfrm>
    </dsp:sp>
    <dsp:sp modelId="{365464FB-F4A2-4E21-9ABE-930C86B81473}">
      <dsp:nvSpPr>
        <dsp:cNvPr id="0" name=""/>
        <dsp:cNvSpPr/>
      </dsp:nvSpPr>
      <dsp:spPr>
        <a:xfrm>
          <a:off x="6040169" y="1397985"/>
          <a:ext cx="486075" cy="48607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6149536" y="1397985"/>
        <a:ext cx="267341" cy="365771"/>
      </dsp:txXfrm>
    </dsp:sp>
    <dsp:sp modelId="{0BB7FCE6-A875-4959-B92B-786A06A7DBCA}">
      <dsp:nvSpPr>
        <dsp:cNvPr id="0" name=""/>
        <dsp:cNvSpPr/>
      </dsp:nvSpPr>
      <dsp:spPr>
        <a:xfrm>
          <a:off x="6493654" y="2237191"/>
          <a:ext cx="486075" cy="48607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6603021" y="2237191"/>
        <a:ext cx="267341" cy="365771"/>
      </dsp:txXfrm>
    </dsp:sp>
    <dsp:sp modelId="{DF1AD474-1F47-4095-AC68-45DB6E44397D}">
      <dsp:nvSpPr>
        <dsp:cNvPr id="0" name=""/>
        <dsp:cNvSpPr/>
      </dsp:nvSpPr>
      <dsp:spPr>
        <a:xfrm>
          <a:off x="6947139" y="3097170"/>
          <a:ext cx="486075" cy="48607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7056506" y="3097170"/>
        <a:ext cx="267341" cy="365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18D0E-6DD8-464B-A280-A24651E6BC98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016BA-08B7-45CA-A211-8A423CC38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431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372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2032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961F-DA65-44CA-A31D-93D7F4A91C81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7289-0DB1-4ACC-913A-C9F8F8B0EC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534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961F-DA65-44CA-A31D-93D7F4A91C81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7289-0DB1-4ACC-913A-C9F8F8B0EC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28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961F-DA65-44CA-A31D-93D7F4A91C81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7289-0DB1-4ACC-913A-C9F8F8B0EC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039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961F-DA65-44CA-A31D-93D7F4A91C81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7289-0DB1-4ACC-913A-C9F8F8B0EC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55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961F-DA65-44CA-A31D-93D7F4A91C81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7289-0DB1-4ACC-913A-C9F8F8B0EC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218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961F-DA65-44CA-A31D-93D7F4A91C81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7289-0DB1-4ACC-913A-C9F8F8B0EC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48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961F-DA65-44CA-A31D-93D7F4A91C81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7289-0DB1-4ACC-913A-C9F8F8B0EC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14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961F-DA65-44CA-A31D-93D7F4A91C81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7289-0DB1-4ACC-913A-C9F8F8B0EC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32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961F-DA65-44CA-A31D-93D7F4A91C81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7289-0DB1-4ACC-913A-C9F8F8B0EC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78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961F-DA65-44CA-A31D-93D7F4A91C81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7289-0DB1-4ACC-913A-C9F8F8B0EC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2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961F-DA65-44CA-A31D-93D7F4A91C81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17289-0DB1-4ACC-913A-C9F8F8B0EC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118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A961F-DA65-44CA-A31D-93D7F4A91C81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17289-0DB1-4ACC-913A-C9F8F8B0EC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4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7676" y="0"/>
            <a:ext cx="4866342" cy="2277533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692FB99-428A-4151-9665-80E56EF03D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4903" y="0"/>
            <a:ext cx="4551888" cy="2129837"/>
          </a:xfrm>
          <a:custGeom>
            <a:avLst/>
            <a:gdLst>
              <a:gd name="connsiteX0" fmla="*/ 0 w 6069184"/>
              <a:gd name="connsiteY0" fmla="*/ 0 h 2839783"/>
              <a:gd name="connsiteX1" fmla="*/ 6069184 w 6069184"/>
              <a:gd name="connsiteY1" fmla="*/ 0 h 2839783"/>
              <a:gd name="connsiteX2" fmla="*/ 6063824 w 6069184"/>
              <a:gd name="connsiteY2" fmla="*/ 106160 h 2839783"/>
              <a:gd name="connsiteX3" fmla="*/ 3034592 w 6069184"/>
              <a:gd name="connsiteY3" fmla="*/ 2839783 h 2839783"/>
              <a:gd name="connsiteX4" fmla="*/ 5361 w 6069184"/>
              <a:gd name="connsiteY4" fmla="*/ 106160 h 283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890068"/>
            <a:ext cx="3898508" cy="296793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B306978-A26E-4AC4-9EAA-BD29BD476A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058089"/>
            <a:ext cx="3751061" cy="2799911"/>
          </a:xfrm>
          <a:custGeom>
            <a:avLst/>
            <a:gdLst>
              <a:gd name="connsiteX0" fmla="*/ 1956463 w 5001415"/>
              <a:gd name="connsiteY0" fmla="*/ 0 h 3733214"/>
              <a:gd name="connsiteX1" fmla="*/ 5001415 w 5001415"/>
              <a:gd name="connsiteY1" fmla="*/ 3044952 h 3733214"/>
              <a:gd name="connsiteX2" fmla="*/ 4939553 w 5001415"/>
              <a:gd name="connsiteY2" fmla="*/ 3658617 h 3733214"/>
              <a:gd name="connsiteX3" fmla="*/ 4920372 w 5001415"/>
              <a:gd name="connsiteY3" fmla="*/ 3733214 h 3733214"/>
              <a:gd name="connsiteX4" fmla="*/ 0 w 5001415"/>
              <a:gd name="connsiteY4" fmla="*/ 3733214 h 3733214"/>
              <a:gd name="connsiteX5" fmla="*/ 0 w 5001415"/>
              <a:gd name="connsiteY5" fmla="*/ 713124 h 3733214"/>
              <a:gd name="connsiteX6" fmla="*/ 19591 w 5001415"/>
              <a:gd name="connsiteY6" fmla="*/ 695319 h 3733214"/>
              <a:gd name="connsiteX7" fmla="*/ 1956463 w 5001415"/>
              <a:gd name="connsiteY7" fmla="*/ 0 h 373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9878" y="2089683"/>
            <a:ext cx="4821469" cy="4768317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3322" y="2213127"/>
            <a:ext cx="4698025" cy="4644873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2308" y="3615453"/>
            <a:ext cx="3747247" cy="1452564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Study Skills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2307" y="5192026"/>
            <a:ext cx="3747246" cy="801220"/>
          </a:xfrm>
        </p:spPr>
        <p:txBody>
          <a:bodyPr>
            <a:normAutofit/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054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abor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49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abor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2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abor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91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labor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74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leav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50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leav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66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leav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33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crete Exampl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24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crete Exampl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6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crete Exampl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6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0DF90E-6BAD-4E82-8FDF-717C9A3573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751" y="365125"/>
            <a:ext cx="7890527" cy="1325563"/>
          </a:xfrm>
        </p:spPr>
        <p:txBody>
          <a:bodyPr>
            <a:normAutofit/>
          </a:bodyPr>
          <a:lstStyle/>
          <a:p>
            <a:r>
              <a:rPr lang="en-GB" dirty="0"/>
              <a:t>Study skills ideas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8A38D61-EE6F-4CAD-A6F8-EA8DC1863D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403140"/>
              </p:ext>
            </p:extLst>
          </p:nvPr>
        </p:nvGraphicFramePr>
        <p:xfrm>
          <a:off x="628650" y="2022475"/>
          <a:ext cx="78867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4606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6450" y="0"/>
            <a:ext cx="49910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1077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2700336" y="2420936"/>
            <a:ext cx="3455986" cy="2016124"/>
          </a:xfrm>
          <a:prstGeom prst="flowChartAlternateProcess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rbel"/>
              <a:buNone/>
            </a:pPr>
            <a:r>
              <a:rPr lang="en-US" sz="40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Supporting your child during exams</a:t>
            </a:r>
          </a:p>
        </p:txBody>
      </p:sp>
      <p:sp>
        <p:nvSpPr>
          <p:cNvPr id="122" name="Shape 122"/>
          <p:cNvSpPr/>
          <p:nvPr/>
        </p:nvSpPr>
        <p:spPr>
          <a:xfrm>
            <a:off x="2411411" y="115886"/>
            <a:ext cx="1873249" cy="1873249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US" sz="18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Use a calendar to write down when all exams are </a:t>
            </a:r>
          </a:p>
        </p:txBody>
      </p:sp>
      <p:sp>
        <p:nvSpPr>
          <p:cNvPr id="123" name="Shape 123"/>
          <p:cNvSpPr/>
          <p:nvPr/>
        </p:nvSpPr>
        <p:spPr>
          <a:xfrm>
            <a:off x="4572000" y="115886"/>
            <a:ext cx="1873249" cy="1873249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US" sz="18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Help them plan their revision/distribute practice</a:t>
            </a:r>
          </a:p>
        </p:txBody>
      </p:sp>
      <p:sp>
        <p:nvSpPr>
          <p:cNvPr id="124" name="Shape 124"/>
          <p:cNvSpPr/>
          <p:nvPr/>
        </p:nvSpPr>
        <p:spPr>
          <a:xfrm>
            <a:off x="6804025" y="115886"/>
            <a:ext cx="1873249" cy="1873249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US" sz="18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Get them to use subject checklists to prioritise their revision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25" name="Shape 125"/>
          <p:cNvSpPr/>
          <p:nvPr/>
        </p:nvSpPr>
        <p:spPr>
          <a:xfrm>
            <a:off x="6804025" y="2492375"/>
            <a:ext cx="1873249" cy="1873249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US" sz="18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Provide a quiet, clutter free environment away from distractions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26" name="Shape 126"/>
          <p:cNvSpPr/>
          <p:nvPr/>
        </p:nvSpPr>
        <p:spPr>
          <a:xfrm>
            <a:off x="6804025" y="4868862"/>
            <a:ext cx="1873249" cy="1873249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US" sz="18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Talk to them – get them to verbalise their learning/what are they learning</a:t>
            </a:r>
          </a:p>
        </p:txBody>
      </p:sp>
      <p:sp>
        <p:nvSpPr>
          <p:cNvPr id="127" name="Shape 127"/>
          <p:cNvSpPr/>
          <p:nvPr/>
        </p:nvSpPr>
        <p:spPr>
          <a:xfrm>
            <a:off x="4572000" y="4868862"/>
            <a:ext cx="1873249" cy="1873249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US" sz="18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Make sure they take plenty of rest breaks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28" name="Shape 128"/>
          <p:cNvSpPr/>
          <p:nvPr/>
        </p:nvSpPr>
        <p:spPr>
          <a:xfrm>
            <a:off x="250825" y="4868862"/>
            <a:ext cx="1873249" cy="1873249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US" sz="18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Accept that they might be more anxious than usual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29" name="Shape 129"/>
          <p:cNvSpPr/>
          <p:nvPr/>
        </p:nvSpPr>
        <p:spPr>
          <a:xfrm>
            <a:off x="250825" y="2420936"/>
            <a:ext cx="1944687" cy="2160586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US" sz="1400" b="0" i="0" u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Get them to treat revision as an active process e.g. mind-maps, post it’s, mnemonics etc – keyworks – exam literacy </a:t>
            </a:r>
          </a:p>
        </p:txBody>
      </p:sp>
      <p:sp>
        <p:nvSpPr>
          <p:cNvPr id="130" name="Shape 130"/>
          <p:cNvSpPr/>
          <p:nvPr/>
        </p:nvSpPr>
        <p:spPr>
          <a:xfrm>
            <a:off x="250825" y="115886"/>
            <a:ext cx="1873249" cy="1873249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ct val="25000"/>
            </a:pPr>
            <a:r>
              <a:rPr lang="en-US" sz="1800" b="0" i="0" u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Contact </a:t>
            </a:r>
            <a:r>
              <a:rPr lang="en-US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College if</a:t>
            </a:r>
            <a:r>
              <a:rPr lang="en-US" sz="1800" b="0" i="0" u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you’re concerned about stress levels</a:t>
            </a:r>
          </a:p>
        </p:txBody>
      </p:sp>
      <p:sp>
        <p:nvSpPr>
          <p:cNvPr id="131" name="Shape 131"/>
          <p:cNvSpPr/>
          <p:nvPr/>
        </p:nvSpPr>
        <p:spPr>
          <a:xfrm>
            <a:off x="2482850" y="4894262"/>
            <a:ext cx="1873249" cy="1873249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1800" i="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Make sure they self- test/past exam questions</a:t>
            </a:r>
          </a:p>
        </p:txBody>
      </p:sp>
    </p:spTree>
    <p:extLst>
      <p:ext uri="{BB962C8B-B14F-4D97-AF65-F5344CB8AC3E}">
        <p14:creationId xmlns:p14="http://schemas.microsoft.com/office/powerpoint/2010/main" val="3089346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aced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2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ced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15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aced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90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trieval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26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trieval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90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trieval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76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trieval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86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122</Words>
  <Application>Microsoft Office PowerPoint</Application>
  <PresentationFormat>On-screen Show (4:3)</PresentationFormat>
  <Paragraphs>18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Corbel</vt:lpstr>
      <vt:lpstr>Office Theme</vt:lpstr>
      <vt:lpstr>Study Skills</vt:lpstr>
      <vt:lpstr>Study skills ideas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Brendan's Sixth Form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Skills</dc:title>
  <dc:creator>wally</dc:creator>
  <cp:lastModifiedBy>Nicky Mills</cp:lastModifiedBy>
  <cp:revision>7</cp:revision>
  <dcterms:created xsi:type="dcterms:W3CDTF">2018-11-21T15:10:05Z</dcterms:created>
  <dcterms:modified xsi:type="dcterms:W3CDTF">2021-10-20T15:25:27Z</dcterms:modified>
</cp:coreProperties>
</file>